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0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3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85" r:id="rId219"/>
    <p:sldId id="486" r:id="rId220"/>
    <p:sldId id="487" r:id="rId221"/>
    <p:sldId id="488" r:id="rId222"/>
    <p:sldId id="489" r:id="rId223"/>
    <p:sldId id="490" r:id="rId224"/>
    <p:sldId id="491" r:id="rId225"/>
    <p:sldId id="492" r:id="rId226"/>
    <p:sldId id="493" r:id="rId227"/>
    <p:sldId id="494" r:id="rId228"/>
    <p:sldId id="495" r:id="rId229"/>
    <p:sldId id="496" r:id="rId230"/>
    <p:sldId id="497" r:id="rId231"/>
    <p:sldId id="498" r:id="rId232"/>
    <p:sldId id="499" r:id="rId233"/>
    <p:sldId id="500" r:id="rId234"/>
    <p:sldId id="501" r:id="rId235"/>
    <p:sldId id="502" r:id="rId236"/>
    <p:sldId id="503" r:id="rId237"/>
    <p:sldId id="504" r:id="rId238"/>
    <p:sldId id="505" r:id="rId239"/>
    <p:sldId id="506" r:id="rId240"/>
    <p:sldId id="507" r:id="rId241"/>
    <p:sldId id="508" r:id="rId2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49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8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5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8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3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5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4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5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F41FC-A149-4F10-9274-11530A0910B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FEE69-12FC-43C9-BF97-D038AF48C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6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0"/>
            <a:ext cx="1187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8" y="0"/>
            <a:ext cx="11569050" cy="66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777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2865" cy="66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58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0"/>
            <a:ext cx="10087897" cy="1289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3578"/>
            <a:ext cx="9409471" cy="53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44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00852" cy="68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7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39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57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2" y="0"/>
            <a:ext cx="11963708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987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2" y="0"/>
            <a:ext cx="12127564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84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9" y="0"/>
            <a:ext cx="11140409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24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787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0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16697" cy="65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13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57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821711" cy="56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09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89"/>
            <a:ext cx="12192001" cy="34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0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9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436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6" y="1887792"/>
            <a:ext cx="12192000" cy="24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46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95819" cy="67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258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940414" cy="68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8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5541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9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7" y="-1"/>
            <a:ext cx="11065747" cy="20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19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6" y="0"/>
            <a:ext cx="1137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55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1106129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3" y="-1"/>
            <a:ext cx="11517833" cy="67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8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8"/>
            <a:ext cx="12086230" cy="28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83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0219" cy="6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29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" y="-1"/>
            <a:ext cx="11945273" cy="67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01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3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787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0" y="36513"/>
            <a:ext cx="10857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75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56155" cy="35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11444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62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7" y="0"/>
            <a:ext cx="11904253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5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75" y="1208292"/>
            <a:ext cx="11713508" cy="22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1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5108" cy="51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" y="0"/>
            <a:ext cx="11866042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87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6194" cy="68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1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13"/>
            <a:ext cx="11533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5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01298" cy="7964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425"/>
            <a:ext cx="12318963" cy="31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62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42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012"/>
            <a:ext cx="11901303" cy="66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09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2420" cy="63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72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018" y="0"/>
            <a:ext cx="11838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35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8170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3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5" y="0"/>
            <a:ext cx="11641887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36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5" y="811774"/>
            <a:ext cx="11459845" cy="42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597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18839" cy="63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90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4624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634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82" y="36513"/>
            <a:ext cx="1249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7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85"/>
            <a:ext cx="11959510" cy="35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01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813"/>
            <a:ext cx="11975691" cy="4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8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" y="0"/>
            <a:ext cx="11970006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19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56017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943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74683" cy="5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661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99"/>
            <a:ext cx="11798710" cy="65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7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79882" cy="48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41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35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37655" cy="63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45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11975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03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997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17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62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809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91" y="0"/>
            <a:ext cx="1208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728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44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889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5620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80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11267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87790" cy="70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09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9" y="0"/>
            <a:ext cx="11705918" cy="68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62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72025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81819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1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01"/>
            <a:ext cx="11377534" cy="63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38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7731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160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2702" cy="69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62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153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3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" y="0"/>
            <a:ext cx="75914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078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84236" cy="68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09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7" y="0"/>
            <a:ext cx="80486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37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87987" cy="64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8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022111" cy="32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0918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0" y="116641"/>
            <a:ext cx="8750508" cy="66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760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897"/>
            <a:ext cx="11713453" cy="49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11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6526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57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4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55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5513"/>
            <a:ext cx="9144000" cy="34601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514"/>
            <a:ext cx="11401419" cy="22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2840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63"/>
            <a:ext cx="10493115" cy="61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905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27296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22" y="3197511"/>
            <a:ext cx="10001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5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25"/>
            <a:ext cx="69723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025"/>
            <a:ext cx="82105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97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6931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8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0" y="0"/>
            <a:ext cx="11241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32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6137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837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374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96421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9723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928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855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9060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2158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98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72407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5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3112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7685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614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7407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3964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543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5574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0887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3703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96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2092" cy="61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5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673" y="0"/>
            <a:ext cx="12090840" cy="36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118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329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7666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777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3603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4792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3028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40456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2779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99287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22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1880" cy="5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786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533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1786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06086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2519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038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3338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6851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0412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1060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84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1797259" cy="52673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67325"/>
            <a:ext cx="99441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40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159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2790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21578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755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93296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112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88665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9332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51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2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047751" cy="4700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5298824"/>
            <a:ext cx="11279753" cy="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50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3387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407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3865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053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4870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71009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95811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01782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82093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66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07515" cy="6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554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69643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58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8450" cy="371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84" y="0"/>
            <a:ext cx="980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2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493115" cy="54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1" y="93220"/>
            <a:ext cx="3171825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4262"/>
            <a:ext cx="12096675" cy="48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6" y="0"/>
            <a:ext cx="11750103" cy="67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53085" cy="3447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0" y="3381375"/>
            <a:ext cx="11140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2186" cy="23384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5529"/>
            <a:ext cx="9518754" cy="15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7"/>
            <a:ext cx="11049737" cy="54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6" y="278332"/>
            <a:ext cx="10218607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4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23350" cy="48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2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2584" cy="63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" y="0"/>
            <a:ext cx="12229593" cy="50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5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2446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3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1" y="0"/>
            <a:ext cx="11660318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20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1049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406" cy="19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094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83085" cy="62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8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5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6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2"/>
            <a:ext cx="7378192" cy="13092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589"/>
            <a:ext cx="12192000" cy="27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9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0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09" y="85725"/>
            <a:ext cx="12022282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84" y="0"/>
            <a:ext cx="12283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2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82375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80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3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6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27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53825" cy="58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6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33"/>
            <a:ext cx="11677650" cy="61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767279" cy="67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7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8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4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95450" cy="36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704850"/>
            <a:ext cx="116871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65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68125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9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401425" cy="5098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336"/>
            <a:ext cx="11420475" cy="13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1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17919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04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21759"/>
            <a:ext cx="11430000" cy="47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71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89"/>
            <a:ext cx="10806545" cy="4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13673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1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41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2900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6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92918" cy="247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6" y="2682380"/>
            <a:ext cx="8844192" cy="15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7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3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0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8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5" y="0"/>
            <a:ext cx="11687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4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1970327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38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49075" cy="3629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600"/>
            <a:ext cx="8343900" cy="7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57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3" y="0"/>
            <a:ext cx="11539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3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82691" cy="1080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654"/>
            <a:ext cx="12192000" cy="577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8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87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0150" cy="107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309"/>
            <a:ext cx="12192000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23292" cy="6718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74" y="4813163"/>
            <a:ext cx="252248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01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3" y="0"/>
            <a:ext cx="11661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4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6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1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89673" cy="60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0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57175"/>
            <a:ext cx="117443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96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0"/>
            <a:ext cx="1017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27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675515" cy="9421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108"/>
            <a:ext cx="11526982" cy="3990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5153892"/>
            <a:ext cx="11506200" cy="12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1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500062"/>
            <a:ext cx="112490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89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554182"/>
            <a:ext cx="11515725" cy="48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38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7"/>
            <a:ext cx="2809875" cy="630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655"/>
            <a:ext cx="11325225" cy="5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31618"/>
            <a:ext cx="11830050" cy="46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1520" cy="57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9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6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57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91"/>
            <a:ext cx="2400300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82" y="299171"/>
            <a:ext cx="12469091" cy="62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43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0"/>
            <a:ext cx="115538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26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33"/>
            <a:ext cx="11620500" cy="59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36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9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7016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93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332510"/>
            <a:ext cx="11477625" cy="65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02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818"/>
            <a:ext cx="11320297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49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96675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82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205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5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2328" cy="53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3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34325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3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8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41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2" y="342899"/>
            <a:ext cx="8629650" cy="48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799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3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48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509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86207"/>
            <a:ext cx="9105900" cy="23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33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92" y="0"/>
            <a:ext cx="12491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213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40291" cy="69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69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84" y="0"/>
            <a:ext cx="3476625" cy="45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27" y="37178"/>
            <a:ext cx="542925" cy="390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2" y="494378"/>
            <a:ext cx="11277140" cy="63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宽屏</PresentationFormat>
  <Paragraphs>0</Paragraphs>
  <Slides>241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241</vt:i4>
      </vt:variant>
    </vt:vector>
  </HeadingPairs>
  <TitlesOfParts>
    <vt:vector size="2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8</cp:revision>
  <dcterms:created xsi:type="dcterms:W3CDTF">2022-09-26T04:23:17Z</dcterms:created>
  <dcterms:modified xsi:type="dcterms:W3CDTF">2022-11-13T00:27:40Z</dcterms:modified>
</cp:coreProperties>
</file>